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D4E"/>
    <a:srgbClr val="DC4432"/>
    <a:srgbClr val="73BE43"/>
    <a:srgbClr val="1F4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51"/>
  </p:normalViewPr>
  <p:slideViewPr>
    <p:cSldViewPr snapToGrid="0" snapToObjects="1">
      <p:cViewPr>
        <p:scale>
          <a:sx n="216" d="100"/>
          <a:sy n="216" d="100"/>
        </p:scale>
        <p:origin x="-3296" y="-2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E4AE-1EDE-F442-875B-A3BB5D3BA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578F1-4369-1B49-87F6-C4A18DA5D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6A906-444C-6149-9EC2-24CF7AD1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274DD-F3ED-6D48-B173-A19AF5E6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8D927-4703-2546-8C87-5E8DC2B7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4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A726-734E-E443-85C9-1F2063FD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4AF16-9391-714A-898A-E0048EAB4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ECA35-73B4-F14F-904E-1ED788B4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8F717-2C04-9A45-B428-A2749ACA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6B06-C169-6342-9927-C226D2CB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6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210D0-C1B6-FC4B-8603-2C1B64A55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CB281-AACA-DB4B-B070-037E9C6C3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E32EF-DA83-3E4A-8B71-B620B236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07F1F-8095-8340-9597-DC4FFDD6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EF97-CA70-BB46-8BEC-BE6EB6B5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55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7A75-7D98-494D-AB4A-2A61E345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F229-2CCC-0B44-A1BD-C5508B94E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55E22-77F9-3D42-B7A9-33FC9010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B2FBA-52AB-9E4C-BA71-FFE73204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CD965-061F-304B-8121-739062D8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3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16DE-1826-2C4A-AEA0-53C76DC4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25A28-729C-7B48-A1A1-929340E52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7C00F-1BCB-E84E-BC1B-7D6D8550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D629B-901E-F142-9DEA-4E7986A6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05693-7DB1-2C4E-92C9-A5581EEE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1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CBFE-FEC3-BE46-AC65-A64C0BC2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6E1B-0115-2A48-BB1F-33613E7CA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C57BF-001A-4F48-AA91-30F92C8E3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AEA76-87A7-8C4D-85B8-9EC17443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5A6D4-9EA5-E840-941E-29BFA381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E91EE-7448-7C4A-A02A-B933ED9D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EECF-19EB-9943-812F-6C922B34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2EBA4-DD3C-3C4E-AABA-E5DC757D5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A63B2-D37D-2942-8081-FA7956A3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B67BE6-986D-FF41-A61D-220E8495B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D94B8-B6B5-7E44-B32C-FF2B2DFC6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9F95E-9A79-1842-B3C1-C9BFEF50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94529-3AC1-F744-A016-3A084BC7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2604A-C0B7-6B4F-99E3-7E53E79B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B593-784B-8244-92AE-B14CE326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B5684-DD15-8943-AB52-4F8E5268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115A3-3E86-7E4A-812F-0DC35EE02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F6FFB-CF7A-5E43-9EAB-1C12FB24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3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0750FA-BA90-9F46-BAC3-49D72EAC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20DDD-62BC-CF44-9310-15E11133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63BAE-BFDD-6645-B683-CEF79CE8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1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870D-A187-A145-A252-DC14F63B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070F7-783E-0C46-B4E3-676FE8017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C719E-5DD8-F64C-8202-5D73455B1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0E180-F26D-854D-B0C1-4923643C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79865-5379-D643-965C-1F1D68681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3A15D-187F-0D49-B0D6-D7CA8D91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9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F4CA-7116-5E4C-9B2E-3BBE5997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8D872-3FF0-CF44-86C7-D996A4B0A9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73025-2E72-8C44-833F-81D21CD11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D66C2-0156-774D-88C9-6BCE84D1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47860-4FC9-884F-B310-62805D7C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1ACB6-A2BE-F747-B11C-AD4FE920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1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2D7E3-F47D-D44A-866A-70C2B093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59D91-24C9-EE40-AAE2-59D40303C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D532-AD13-3045-8571-1C5AE355A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B4A28-0041-DB43-B2E5-870F5A0A1076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C2351-0987-D945-BB19-DE2E34A53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68162-3EA6-A04B-9A06-B1CFF9203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93AB7-4671-DE43-A707-3CEBDDE6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2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086CACC-F7CA-D14A-9153-9095CADF8C0D}"/>
              </a:ext>
            </a:extLst>
          </p:cNvPr>
          <p:cNvGrpSpPr/>
          <p:nvPr/>
        </p:nvGrpSpPr>
        <p:grpSpPr>
          <a:xfrm>
            <a:off x="3020602" y="1767155"/>
            <a:ext cx="3633651" cy="3612357"/>
            <a:chOff x="3020602" y="1767155"/>
            <a:chExt cx="3633651" cy="36123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D4C826-F95F-CD4E-ABD6-00CDA5BC0344}"/>
                </a:ext>
              </a:extLst>
            </p:cNvPr>
            <p:cNvSpPr/>
            <p:nvPr/>
          </p:nvSpPr>
          <p:spPr>
            <a:xfrm>
              <a:off x="3030876" y="1767155"/>
              <a:ext cx="3600000" cy="3600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59DC6E-ACF2-B94A-94EC-684F9B6DE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316"/>
            <a:stretch/>
          </p:blipFill>
          <p:spPr>
            <a:xfrm>
              <a:off x="3020602" y="3055103"/>
              <a:ext cx="1615968" cy="231205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2FFAB1-7B47-4545-87B1-918348C7301D}"/>
                </a:ext>
              </a:extLst>
            </p:cNvPr>
            <p:cNvSpPr txBox="1"/>
            <p:nvPr/>
          </p:nvSpPr>
          <p:spPr>
            <a:xfrm>
              <a:off x="3163090" y="1887909"/>
              <a:ext cx="1739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Akoe</a:t>
              </a:r>
              <a:r>
                <a:rPr lang="en-US" sz="2800" b="1" dirty="0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-life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2B267-9FC1-624D-A4F2-3D83CAD7EB85}"/>
                </a:ext>
              </a:extLst>
            </p:cNvPr>
            <p:cNvSpPr txBox="1"/>
            <p:nvPr/>
          </p:nvSpPr>
          <p:spPr>
            <a:xfrm>
              <a:off x="3163090" y="2317617"/>
              <a:ext cx="34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“Android apps for life-style management”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EB0A2B-95C1-BD4E-B688-F2BB8865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1753" y="2850642"/>
              <a:ext cx="1012500" cy="18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0E833D-CF57-2447-8A56-B84B89E13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6651" y="3208899"/>
              <a:ext cx="1012500" cy="180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B93CE7-71DC-5641-B04F-0886656F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177" y="3579512"/>
              <a:ext cx="10125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926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C9FDF3F-6361-BC42-B1D1-F999E529AAA9}"/>
              </a:ext>
            </a:extLst>
          </p:cNvPr>
          <p:cNvGrpSpPr/>
          <p:nvPr/>
        </p:nvGrpSpPr>
        <p:grpSpPr>
          <a:xfrm>
            <a:off x="3029830" y="1767155"/>
            <a:ext cx="3608734" cy="3611289"/>
            <a:chOff x="3029830" y="1767155"/>
            <a:chExt cx="3608734" cy="36112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E2F2B29-0874-964F-BA15-41C60399BE2A}"/>
                </a:ext>
              </a:extLst>
            </p:cNvPr>
            <p:cNvSpPr/>
            <p:nvPr/>
          </p:nvSpPr>
          <p:spPr>
            <a:xfrm>
              <a:off x="3030876" y="1767155"/>
              <a:ext cx="3600000" cy="36000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25822F-DB46-C04A-9A0D-E8E1FAE2A6BE}"/>
                </a:ext>
              </a:extLst>
            </p:cNvPr>
            <p:cNvSpPr txBox="1"/>
            <p:nvPr/>
          </p:nvSpPr>
          <p:spPr>
            <a:xfrm>
              <a:off x="3163090" y="1887909"/>
              <a:ext cx="21226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Sajak </a:t>
              </a:r>
              <a:r>
                <a:rPr lang="en-US" sz="2800" b="1" dirty="0" err="1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Senja</a:t>
              </a:r>
              <a:endParaRPr lang="en-US" sz="2800" b="1" dirty="0">
                <a:solidFill>
                  <a:schemeClr val="bg1"/>
                </a:solidFill>
                <a:latin typeface="Raleway SemiBold" panose="020B0503030101060003" pitchFamily="34" charset="77"/>
                <a:cs typeface="Apple Chancery" panose="03020702040506060504" pitchFamily="66" charset="-79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E998AD-B7EC-AE4A-879B-F6DBA12F2DCD}"/>
                </a:ext>
              </a:extLst>
            </p:cNvPr>
            <p:cNvSpPr txBox="1"/>
            <p:nvPr/>
          </p:nvSpPr>
          <p:spPr>
            <a:xfrm>
              <a:off x="3163090" y="2317617"/>
              <a:ext cx="34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“Apps for enjoy read or write poem”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FAA8FE-F2E8-9F4A-B35F-9EF82CC9A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36"/>
            <a:stretch/>
          </p:blipFill>
          <p:spPr>
            <a:xfrm>
              <a:off x="3029830" y="3251622"/>
              <a:ext cx="1489832" cy="212682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B1F75D4-F1AF-4B4B-86B0-1ED895CC9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064" y="2832314"/>
              <a:ext cx="1012500" cy="18000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655120-AA5F-F542-8D4D-BE460D05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7489" y="3247357"/>
              <a:ext cx="1012500" cy="1800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68237FF-DAC8-7744-AA75-740EEDBF9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1251" y="3576089"/>
              <a:ext cx="10125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7297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A4B2961-1D75-3B47-8623-CB84131D991C}"/>
              </a:ext>
            </a:extLst>
          </p:cNvPr>
          <p:cNvGrpSpPr/>
          <p:nvPr/>
        </p:nvGrpSpPr>
        <p:grpSpPr>
          <a:xfrm>
            <a:off x="3023188" y="1767155"/>
            <a:ext cx="3615376" cy="3611289"/>
            <a:chOff x="3023188" y="1767155"/>
            <a:chExt cx="3615376" cy="36112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882493-3B1A-FC42-A36B-EDEF977DF98E}"/>
                </a:ext>
              </a:extLst>
            </p:cNvPr>
            <p:cNvSpPr/>
            <p:nvPr/>
          </p:nvSpPr>
          <p:spPr>
            <a:xfrm>
              <a:off x="3030876" y="1767155"/>
              <a:ext cx="3600000" cy="3600000"/>
            </a:xfrm>
            <a:prstGeom prst="rect">
              <a:avLst/>
            </a:prstGeom>
            <a:solidFill>
              <a:srgbClr val="1F4E44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392127-8437-8748-99B0-CA2420E3C1D7}"/>
                </a:ext>
              </a:extLst>
            </p:cNvPr>
            <p:cNvSpPr txBox="1"/>
            <p:nvPr/>
          </p:nvSpPr>
          <p:spPr>
            <a:xfrm>
              <a:off x="3163090" y="1887909"/>
              <a:ext cx="32864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Pegadaian</a:t>
              </a:r>
              <a:r>
                <a:rPr lang="en-US" sz="2000" b="1" dirty="0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 Digital Syariah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A395BF-8809-CC49-A69B-0A11F00890EF}"/>
                </a:ext>
              </a:extLst>
            </p:cNvPr>
            <p:cNvSpPr txBox="1"/>
            <p:nvPr/>
          </p:nvSpPr>
          <p:spPr>
            <a:xfrm>
              <a:off x="3163090" y="2317617"/>
              <a:ext cx="34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“Apps for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pegadaian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syariah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 customers”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E63C7-2692-E746-9144-648DAD8FF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861"/>
            <a:stretch/>
          </p:blipFill>
          <p:spPr>
            <a:xfrm>
              <a:off x="3023188" y="3258646"/>
              <a:ext cx="1513043" cy="211979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EBFA37-875D-EC46-A50C-3DDF07C45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0177" y="2681954"/>
              <a:ext cx="1068387" cy="180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D2BD58-61AE-2C40-9E4A-3B582824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8714" y="3145078"/>
              <a:ext cx="1149678" cy="180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E03B79-BA83-F44A-B63E-A47DE6D98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3919" y="3573333"/>
              <a:ext cx="10125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42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7B2C41-1475-664B-AB9D-211BC0313D98}"/>
              </a:ext>
            </a:extLst>
          </p:cNvPr>
          <p:cNvGrpSpPr/>
          <p:nvPr/>
        </p:nvGrpSpPr>
        <p:grpSpPr>
          <a:xfrm>
            <a:off x="3021313" y="1767155"/>
            <a:ext cx="3609563" cy="3614799"/>
            <a:chOff x="3021313" y="1767155"/>
            <a:chExt cx="3609563" cy="36147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882493-3B1A-FC42-A36B-EDEF977DF98E}"/>
                </a:ext>
              </a:extLst>
            </p:cNvPr>
            <p:cNvSpPr/>
            <p:nvPr/>
          </p:nvSpPr>
          <p:spPr>
            <a:xfrm>
              <a:off x="3030876" y="1767155"/>
              <a:ext cx="3600000" cy="3600000"/>
            </a:xfrm>
            <a:prstGeom prst="rect">
              <a:avLst/>
            </a:prstGeom>
            <a:solidFill>
              <a:srgbClr val="DC4432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392127-8437-8748-99B0-CA2420E3C1D7}"/>
                </a:ext>
              </a:extLst>
            </p:cNvPr>
            <p:cNvSpPr txBox="1"/>
            <p:nvPr/>
          </p:nvSpPr>
          <p:spPr>
            <a:xfrm>
              <a:off x="3163090" y="1887909"/>
              <a:ext cx="18582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Boost </a:t>
              </a:r>
              <a:r>
                <a:rPr lang="en-US" sz="2000" b="1" dirty="0" err="1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Penjual</a:t>
              </a:r>
              <a:endParaRPr lang="en-US" sz="2000" b="1" dirty="0">
                <a:solidFill>
                  <a:schemeClr val="bg1"/>
                </a:solidFill>
                <a:latin typeface="Raleway SemiBold" panose="020B0503030101060003" pitchFamily="34" charset="77"/>
                <a:cs typeface="Apple Chancery" panose="03020702040506060504" pitchFamily="66" charset="-79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A395BF-8809-CC49-A69B-0A11F00890EF}"/>
                </a:ext>
              </a:extLst>
            </p:cNvPr>
            <p:cNvSpPr txBox="1"/>
            <p:nvPr/>
          </p:nvSpPr>
          <p:spPr>
            <a:xfrm>
              <a:off x="3163090" y="2317617"/>
              <a:ext cx="34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“Apps for Boost merchant”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73F375-E00B-3E49-AB0B-643937C15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55"/>
            <a:stretch/>
          </p:blipFill>
          <p:spPr>
            <a:xfrm>
              <a:off x="3021313" y="3246476"/>
              <a:ext cx="1498565" cy="21285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92F0F-F124-5542-9CD4-A682B6BD7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8376" y="2774288"/>
              <a:ext cx="1012500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BC3099-A153-E04E-8FFD-48C1DBB3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440" y="3170722"/>
              <a:ext cx="1012500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0D6D98-199D-0E49-9085-EC381E13C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8505" y="3581954"/>
              <a:ext cx="10125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835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F138E01-DCE3-0548-BE03-1365D84BD141}"/>
              </a:ext>
            </a:extLst>
          </p:cNvPr>
          <p:cNvGrpSpPr/>
          <p:nvPr/>
        </p:nvGrpSpPr>
        <p:grpSpPr>
          <a:xfrm>
            <a:off x="3026405" y="1767155"/>
            <a:ext cx="3604471" cy="3606263"/>
            <a:chOff x="3026405" y="1767155"/>
            <a:chExt cx="3604471" cy="36062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882493-3B1A-FC42-A36B-EDEF977DF98E}"/>
                </a:ext>
              </a:extLst>
            </p:cNvPr>
            <p:cNvSpPr/>
            <p:nvPr/>
          </p:nvSpPr>
          <p:spPr>
            <a:xfrm>
              <a:off x="3030876" y="1767155"/>
              <a:ext cx="3600000" cy="3600000"/>
            </a:xfrm>
            <a:prstGeom prst="rect">
              <a:avLst/>
            </a:prstGeom>
            <a:solidFill>
              <a:srgbClr val="73BE43"/>
            </a:solidFill>
            <a:ln>
              <a:solidFill>
                <a:srgbClr val="73BE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392127-8437-8748-99B0-CA2420E3C1D7}"/>
                </a:ext>
              </a:extLst>
            </p:cNvPr>
            <p:cNvSpPr txBox="1"/>
            <p:nvPr/>
          </p:nvSpPr>
          <p:spPr>
            <a:xfrm>
              <a:off x="3163090" y="1887909"/>
              <a:ext cx="3140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Agen</a:t>
              </a:r>
              <a:r>
                <a:rPr lang="en-US" sz="2000" b="1" dirty="0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Pegadaian</a:t>
              </a:r>
              <a:r>
                <a:rPr lang="en-US" sz="2000" b="1" dirty="0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 Syariah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A395BF-8809-CC49-A69B-0A11F00890EF}"/>
                </a:ext>
              </a:extLst>
            </p:cNvPr>
            <p:cNvSpPr txBox="1"/>
            <p:nvPr/>
          </p:nvSpPr>
          <p:spPr>
            <a:xfrm>
              <a:off x="3163090" y="2317617"/>
              <a:ext cx="34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“Apps for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Pegadaian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 Syariah Agent”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40C52B-B868-5842-A452-88CF03241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003"/>
            <a:stretch/>
          </p:blipFill>
          <p:spPr>
            <a:xfrm>
              <a:off x="3026405" y="3256664"/>
              <a:ext cx="1513043" cy="211675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9C2455-4FA7-CC4B-B37B-B9F5298B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0553" y="2723001"/>
              <a:ext cx="1010323" cy="180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9416AB-70A4-7349-80F0-23DAE895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5144" y="3145078"/>
              <a:ext cx="1010323" cy="18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72623A-263F-5944-96C1-518838A6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9448" y="3567155"/>
              <a:ext cx="1010323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94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A34C2C-C195-E34A-BD31-EE9F861CFBE7}"/>
              </a:ext>
            </a:extLst>
          </p:cNvPr>
          <p:cNvGrpSpPr/>
          <p:nvPr/>
        </p:nvGrpSpPr>
        <p:grpSpPr>
          <a:xfrm>
            <a:off x="3030876" y="1767155"/>
            <a:ext cx="3606599" cy="3614799"/>
            <a:chOff x="3030876" y="1767155"/>
            <a:chExt cx="3606599" cy="36147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882493-3B1A-FC42-A36B-EDEF977DF98E}"/>
                </a:ext>
              </a:extLst>
            </p:cNvPr>
            <p:cNvSpPr/>
            <p:nvPr/>
          </p:nvSpPr>
          <p:spPr>
            <a:xfrm>
              <a:off x="3030876" y="1767155"/>
              <a:ext cx="3600000" cy="3600000"/>
            </a:xfrm>
            <a:prstGeom prst="rect">
              <a:avLst/>
            </a:prstGeom>
            <a:solidFill>
              <a:srgbClr val="DC4432"/>
            </a:solidFill>
            <a:ln>
              <a:solidFill>
                <a:srgbClr val="DC4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392127-8437-8748-99B0-CA2420E3C1D7}"/>
                </a:ext>
              </a:extLst>
            </p:cNvPr>
            <p:cNvSpPr txBox="1"/>
            <p:nvPr/>
          </p:nvSpPr>
          <p:spPr>
            <a:xfrm>
              <a:off x="3163090" y="1887909"/>
              <a:ext cx="1021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EduArt</a:t>
              </a:r>
              <a:endParaRPr lang="en-US" sz="2000" b="1" dirty="0">
                <a:solidFill>
                  <a:schemeClr val="bg1"/>
                </a:solidFill>
                <a:latin typeface="Raleway SemiBold" panose="020B0503030101060003" pitchFamily="34" charset="77"/>
                <a:cs typeface="Apple Chancery" panose="03020702040506060504" pitchFamily="66" charset="-79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A395BF-8809-CC49-A69B-0A11F00890EF}"/>
                </a:ext>
              </a:extLst>
            </p:cNvPr>
            <p:cNvSpPr txBox="1"/>
            <p:nvPr/>
          </p:nvSpPr>
          <p:spPr>
            <a:xfrm>
              <a:off x="3163090" y="2317617"/>
              <a:ext cx="34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“Apps to Booking an Art Class”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5479F0-ECA8-4940-891D-AC9EB2067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55"/>
            <a:stretch/>
          </p:blipFill>
          <p:spPr>
            <a:xfrm>
              <a:off x="3037475" y="3247006"/>
              <a:ext cx="1498565" cy="21264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9888A80-0AA2-2043-8561-2A3455B7C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4975" y="2675464"/>
              <a:ext cx="1012500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F9D05AF-4BA6-5743-A8DF-38085F675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7208" y="3080885"/>
              <a:ext cx="1012500" cy="180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2AE018-26AD-AD47-BC60-4B5BC503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7121" y="3581954"/>
              <a:ext cx="10125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22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4BCA510-30BE-A749-A9E2-864EEFACC1A2}"/>
              </a:ext>
            </a:extLst>
          </p:cNvPr>
          <p:cNvGrpSpPr/>
          <p:nvPr/>
        </p:nvGrpSpPr>
        <p:grpSpPr>
          <a:xfrm>
            <a:off x="3030876" y="1767155"/>
            <a:ext cx="3609227" cy="3606457"/>
            <a:chOff x="3030876" y="1767155"/>
            <a:chExt cx="3609227" cy="36064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882493-3B1A-FC42-A36B-EDEF977DF98E}"/>
                </a:ext>
              </a:extLst>
            </p:cNvPr>
            <p:cNvSpPr/>
            <p:nvPr/>
          </p:nvSpPr>
          <p:spPr>
            <a:xfrm>
              <a:off x="3030876" y="1767155"/>
              <a:ext cx="3600000" cy="3600000"/>
            </a:xfrm>
            <a:prstGeom prst="rect">
              <a:avLst/>
            </a:prstGeom>
            <a:solidFill>
              <a:srgbClr val="DC4432"/>
            </a:solidFill>
            <a:ln>
              <a:solidFill>
                <a:srgbClr val="DC4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392127-8437-8748-99B0-CA2420E3C1D7}"/>
                </a:ext>
              </a:extLst>
            </p:cNvPr>
            <p:cNvSpPr txBox="1"/>
            <p:nvPr/>
          </p:nvSpPr>
          <p:spPr>
            <a:xfrm>
              <a:off x="3163090" y="1887909"/>
              <a:ext cx="21964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Boost Influencer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A395BF-8809-CC49-A69B-0A11F00890EF}"/>
                </a:ext>
              </a:extLst>
            </p:cNvPr>
            <p:cNvSpPr txBox="1"/>
            <p:nvPr/>
          </p:nvSpPr>
          <p:spPr>
            <a:xfrm>
              <a:off x="3163090" y="2317617"/>
              <a:ext cx="34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“Apps to Booking an Influencer from Boost”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698145-2C2B-8049-B385-C92424804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55"/>
            <a:stretch/>
          </p:blipFill>
          <p:spPr>
            <a:xfrm>
              <a:off x="3037475" y="3240743"/>
              <a:ext cx="1498565" cy="21264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EB1D85-1079-344B-BF51-0D733C7D8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603" y="2667155"/>
              <a:ext cx="1012500" cy="180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D0C34B-AE67-E141-BDF2-874C540B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1554" y="3156664"/>
              <a:ext cx="1012500" cy="18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63A6EA-BD29-A743-9AD0-992F284C3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4896" y="3573612"/>
              <a:ext cx="10125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82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0925ED-68B2-0541-9FF6-C98473E1FE09}"/>
              </a:ext>
            </a:extLst>
          </p:cNvPr>
          <p:cNvGrpSpPr/>
          <p:nvPr/>
        </p:nvGrpSpPr>
        <p:grpSpPr>
          <a:xfrm>
            <a:off x="3030876" y="1767155"/>
            <a:ext cx="3602761" cy="3607979"/>
            <a:chOff x="3030876" y="1767155"/>
            <a:chExt cx="3602761" cy="36079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882493-3B1A-FC42-A36B-EDEF977DF98E}"/>
                </a:ext>
              </a:extLst>
            </p:cNvPr>
            <p:cNvSpPr/>
            <p:nvPr/>
          </p:nvSpPr>
          <p:spPr>
            <a:xfrm>
              <a:off x="3030876" y="1767155"/>
              <a:ext cx="3600000" cy="3600000"/>
            </a:xfrm>
            <a:prstGeom prst="rect">
              <a:avLst/>
            </a:prstGeom>
            <a:solidFill>
              <a:srgbClr val="313D4E"/>
            </a:solidFill>
            <a:ln>
              <a:solidFill>
                <a:srgbClr val="313D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392127-8437-8748-99B0-CA2420E3C1D7}"/>
                </a:ext>
              </a:extLst>
            </p:cNvPr>
            <p:cNvSpPr txBox="1"/>
            <p:nvPr/>
          </p:nvSpPr>
          <p:spPr>
            <a:xfrm>
              <a:off x="3163090" y="1887909"/>
              <a:ext cx="2504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Raleway SemiBold" panose="020B0503030101060003" pitchFamily="34" charset="77"/>
                  <a:cs typeface="Apple Chancery" panose="03020702040506060504" pitchFamily="66" charset="-79"/>
                </a:rPr>
                <a:t>Never Drop Behind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A395BF-8809-CC49-A69B-0A11F00890EF}"/>
                </a:ext>
              </a:extLst>
            </p:cNvPr>
            <p:cNvSpPr txBox="1"/>
            <p:nvPr/>
          </p:nvSpPr>
          <p:spPr>
            <a:xfrm>
              <a:off x="3163090" y="2317617"/>
              <a:ext cx="34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“Apps to Remind your Agendas &amp; </a:t>
              </a:r>
              <a:r>
                <a:rPr lang="en-US" sz="1200" dirty="0" err="1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Lokers</a:t>
              </a:r>
              <a:r>
                <a:rPr lang="en-US" sz="1200" dirty="0">
                  <a:solidFill>
                    <a:schemeClr val="bg1"/>
                  </a:solidFill>
                  <a:latin typeface="Raleway" panose="020B0503030101060003" pitchFamily="34" charset="77"/>
                  <a:cs typeface="Apple Chancery" panose="03020702040506060504" pitchFamily="66" charset="-79"/>
                </a:rPr>
                <a:t>”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70A83B-7A36-B34C-89A3-DD12C2AF5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68"/>
            <a:stretch/>
          </p:blipFill>
          <p:spPr>
            <a:xfrm>
              <a:off x="3030876" y="3241023"/>
              <a:ext cx="1516707" cy="212613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1EF0BB-2925-3E47-979B-6DBAB3EB0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1137" y="2815375"/>
              <a:ext cx="1012500" cy="180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115385-3F9B-6543-9D26-B7325822D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2979" y="3191265"/>
              <a:ext cx="1012500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4A6376-26E0-AB45-B59A-695C8E216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4536" y="3575134"/>
              <a:ext cx="10125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969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A5C7-3163-1E4B-B409-52681B75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3E080-91D1-4A42-8C8C-10248642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3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79</Words>
  <Application>Microsoft Macintosh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Apple Chancery</vt:lpstr>
      <vt:lpstr>Arial</vt:lpstr>
      <vt:lpstr>Calibri</vt:lpstr>
      <vt:lpstr>Calibri Light</vt:lpstr>
      <vt:lpstr>Raleway</vt:lpstr>
      <vt:lpstr>Raleway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2019-05-08T01:34:18Z</dcterms:created>
  <dcterms:modified xsi:type="dcterms:W3CDTF">2019-05-09T00:48:51Z</dcterms:modified>
</cp:coreProperties>
</file>